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9" r:id="rId4"/>
    <p:sldId id="263" r:id="rId5"/>
    <p:sldId id="262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146D5-8FCD-4CD2-A770-108B53495DAB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2B8C0-7BB7-46D1-93C1-6A9F88D19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29/01/2021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  <p:sndAc>
      <p:stSnd>
        <p:snd r:embed="rId13" name="coin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484120"/>
          <a:ext cx="9144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Unit - VI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/>
                      </a:r>
                      <a:br>
                        <a:rPr lang="en-US" sz="2800" dirty="0" smtClean="0">
                          <a:latin typeface="Arial Black" pitchFamily="34" charset="0"/>
                        </a:rPr>
                      </a:br>
                      <a:r>
                        <a:rPr lang="en-US" sz="400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Phylum</a:t>
                      </a:r>
                      <a:r>
                        <a:rPr lang="en-US" sz="4000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 Hemichordata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04800"/>
          <a:ext cx="88392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39200"/>
              </a:tblGrid>
              <a:tr h="61976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External Morphology of Balanoglossus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143000"/>
          <a:ext cx="8915400" cy="342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15400"/>
              </a:tblGrid>
              <a:tr h="3429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Balanoglossus is an elongated and worm­like animal. The length of the body usually ranges from 10-15 cm. But Balanoglossus aurantiacus of the south eastern coast of the United States attains about 1 meter in length. The largest acorn worm Balanoglossus gigas reaches is more than 2.5 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meter 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 length and ranges from North Carolina, Brazil to Cape Hatteras. It can construct a burrow up to a depth of 75 cm or more.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body is divisible into three major parts—the proboscis or protosome, collar or mesosome and trunk or metasome (Fig. 2.3A). The trunk is further subdivided into an anterior branchiogenital region, a median hepatic and a posterior caudal or post-hepatic region.</a:t>
                      </a:r>
                      <a:endParaRPr lang="en-US" sz="2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066800"/>
          <a:ext cx="914400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/>
              </a:tblGrid>
              <a:tr h="88239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proboscis is a short club-shaped struc­ture forming the anterior most division of the body.</a:t>
                      </a:r>
                    </a:p>
                    <a:p>
                      <a:pPr algn="just"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proboscis narrows </a:t>
                      </a:r>
                      <a:r>
                        <a:rPr lang="en-US" sz="1800" b="0" i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posteriorly</a:t>
                      </a: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to a proboscis stalk.</a:t>
                      </a:r>
                    </a:p>
                    <a:p>
                      <a:pPr algn="just"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It is hollow and communicates with the exterior by a single proboscis pore situated on the left side of the proboscis.</a:t>
                      </a:r>
                      <a:endParaRPr lang="en-US" sz="2000" b="0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304800"/>
          <a:ext cx="18288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/>
              </a:tblGrid>
              <a:tr h="619760"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Proboscis: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2895600"/>
          <a:ext cx="14478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</a:tblGrid>
              <a:tr h="619760"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Collar: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672840"/>
          <a:ext cx="9144000" cy="256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/>
              </a:tblGrid>
              <a:tr h="1676400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median part of the body consists of a flap of muscular tissue forming the collar.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proboscis is anterior to the collar.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pro­boscis stalk and a portion of the posterior part of the proboscis are concealed by the collar.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collar cavity is paired and opens to the exterior by two apertures.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collar houses the mouth on the ventral side.</a:t>
                      </a:r>
                      <a:endParaRPr lang="en-US" sz="2000" b="0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175004"/>
          <a:ext cx="9144000" cy="256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/>
              </a:tblGrid>
              <a:tr h="882396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trunk is rather long.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branchiogenital region is marked by a pair of thin flap-like longitudinal genital ridges which contain the gonads.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Double rows of gill-slits or pharyngeal slits are present on the dorsal surface of this region.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gill-slits increase in number as the animal grows older.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gill-slits are placed on a prominent elon­gated ridge.</a:t>
                      </a:r>
                      <a:endParaRPr lang="en-US" sz="2000" b="0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304800"/>
          <a:ext cx="15240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619760"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Trunk: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143000"/>
          <a:ext cx="9144000" cy="544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/>
              </a:tblGrid>
              <a:tr h="3962400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body wall of Balanoglossus is made up of an outer epidermis, an inner musculature and peritoneum.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Epidermis: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It consists of a single layer of epithelial cells. The epithelial cells are of tall columnar type and have their nuclei near their broader bases.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Musculature: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musculature of typical body wall and gut wall is greatly reduced and more or less replaced by muscles arising from the coelomic epithelium.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muscle fibers are smooth and of circular, longitudinal and diagonal types.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muscle layer lies below the basement membrane.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Peritoneum: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It is found just beneath the musculature and outside the Coelom. It is also called the coelomic epithelium.</a:t>
                      </a:r>
                      <a:endParaRPr lang="en-US" sz="2000" b="0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304800"/>
          <a:ext cx="39624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2400"/>
              </a:tblGrid>
              <a:tr h="61976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Body Wall of Balanoglossus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447800"/>
          <a:ext cx="9144000" cy="329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/>
              </a:tblGrid>
              <a:tr h="1524000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body wall protects the tender internal organs from mechanical injuries.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Mucus secreted by gland cells adhere sand particles of burrow formed by the animal.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Foul smell of mucus is protective.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Neurosensory cells receive and transmit the stimuli.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Musculature helps in locomotion.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US" sz="2000" b="0" i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304800"/>
          <a:ext cx="3200400" cy="61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/>
              </a:tblGrid>
              <a:tr h="61976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Functions of Body Wall: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Zoology\Desktop\clip_image004_thumb21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99645"/>
            <a:ext cx="3124200" cy="668215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496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 Reproductive physiology</dc:title>
  <dc:creator>Zoology</dc:creator>
  <cp:lastModifiedBy>Zoology</cp:lastModifiedBy>
  <cp:revision>121</cp:revision>
  <dcterms:created xsi:type="dcterms:W3CDTF">2006-08-16T00:00:00Z</dcterms:created>
  <dcterms:modified xsi:type="dcterms:W3CDTF">2021-01-29T08:19:03Z</dcterms:modified>
</cp:coreProperties>
</file>